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4" r:id="rId105"/>
    <p:sldId id="405" r:id="rId106"/>
    <p:sldId id="406" r:id="rId107"/>
    <p:sldId id="279"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5/27/2020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5/27/2020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C608-B85B-495A-8436-21E5830291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A7BAFB-D197-4CDE-AC4F-897B5C951A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60189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calculate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3059</TotalTime>
  <Words>3230</Words>
  <Application>Microsoft Office PowerPoint</Application>
  <PresentationFormat>Widescreen</PresentationFormat>
  <Paragraphs>881</Paragraphs>
  <Slides>107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PowerPoint Presentation</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PowerPoint Presentation</vt:lpstr>
      <vt:lpstr>How did we calculate the graphs</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230</cp:revision>
  <dcterms:created xsi:type="dcterms:W3CDTF">2020-04-21T09:35:12Z</dcterms:created>
  <dcterms:modified xsi:type="dcterms:W3CDTF">2020-05-27T09:58:14Z</dcterms:modified>
</cp:coreProperties>
</file>